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144000" cy="6858000"/>
  <p:defaultTextStyle>
    <a:defPPr>
      <a:defRPr lang="zh-TW"/>
    </a:defPPr>
    <a:lvl1pPr marL="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29" y="-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8" indent="-342838" algn="l" defTabSz="9142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6" indent="-285699" algn="l" defTabSz="91423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1" indent="-228559" algn="l" defTabSz="91423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29" indent="-228559" algn="l" defTabSz="91423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8 自動化\2018 台南自動化機械暨智慧製造展邀請卡_修編1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0" y="0"/>
            <a:ext cx="9901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0" y="0"/>
            <a:ext cx="9938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7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47700" y="427038"/>
            <a:ext cx="8915400" cy="11430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>
            <a:lvl1pPr algn="ctr" defTabSz="91423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19124" r="2501" b="33332"/>
          <a:stretch/>
        </p:blipFill>
        <p:spPr bwMode="auto">
          <a:xfrm>
            <a:off x="-11032" y="-1"/>
            <a:ext cx="9917032" cy="68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72780" y="4437112"/>
            <a:ext cx="126014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B041</a:t>
            </a:r>
            <a:endParaRPr lang="zh-TW" altLang="en-US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560" y="3574757"/>
            <a:ext cx="3888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宙揚企業股份有限</a:t>
            </a:r>
            <a:endParaRPr lang="zh-TW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4648" y="2276872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68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A4 紙張 (210x297 公釐)</PresentationFormat>
  <Paragraphs>2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jy</dc:creator>
  <cp:lastModifiedBy>jy</cp:lastModifiedBy>
  <cp:revision>8</cp:revision>
  <dcterms:created xsi:type="dcterms:W3CDTF">2018-03-12T07:27:23Z</dcterms:created>
  <dcterms:modified xsi:type="dcterms:W3CDTF">2018-03-12T08:34:59Z</dcterms:modified>
</cp:coreProperties>
</file>