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9144000" cy="6858000"/>
  <p:defaultTextStyle>
    <a:defPPr>
      <a:defRPr lang="zh-TW"/>
    </a:defPPr>
    <a:lvl1pPr marL="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229" y="-6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7" indent="0">
              <a:buNone/>
              <a:defRPr sz="2000" b="1"/>
            </a:lvl2pPr>
            <a:lvl3pPr marL="914235" indent="0">
              <a:buNone/>
              <a:defRPr sz="1800" b="1"/>
            </a:lvl3pPr>
            <a:lvl4pPr marL="1371353" indent="0">
              <a:buNone/>
              <a:defRPr sz="1600" b="1"/>
            </a:lvl4pPr>
            <a:lvl5pPr marL="1828470" indent="0">
              <a:buNone/>
              <a:defRPr sz="1600" b="1"/>
            </a:lvl5pPr>
            <a:lvl6pPr marL="2285588" indent="0">
              <a:buNone/>
              <a:defRPr sz="1600" b="1"/>
            </a:lvl6pPr>
            <a:lvl7pPr marL="2742705" indent="0">
              <a:buNone/>
              <a:defRPr sz="1600" b="1"/>
            </a:lvl7pPr>
            <a:lvl8pPr marL="3199823" indent="0">
              <a:buNone/>
              <a:defRPr sz="1600" b="1"/>
            </a:lvl8pPr>
            <a:lvl9pPr marL="365694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7" indent="0">
              <a:buNone/>
              <a:defRPr sz="2000" b="1"/>
            </a:lvl2pPr>
            <a:lvl3pPr marL="914235" indent="0">
              <a:buNone/>
              <a:defRPr sz="1800" b="1"/>
            </a:lvl3pPr>
            <a:lvl4pPr marL="1371353" indent="0">
              <a:buNone/>
              <a:defRPr sz="1600" b="1"/>
            </a:lvl4pPr>
            <a:lvl5pPr marL="1828470" indent="0">
              <a:buNone/>
              <a:defRPr sz="1600" b="1"/>
            </a:lvl5pPr>
            <a:lvl6pPr marL="2285588" indent="0">
              <a:buNone/>
              <a:defRPr sz="1600" b="1"/>
            </a:lvl6pPr>
            <a:lvl7pPr marL="2742705" indent="0">
              <a:buNone/>
              <a:defRPr sz="1600" b="1"/>
            </a:lvl7pPr>
            <a:lvl8pPr marL="3199823" indent="0">
              <a:buNone/>
              <a:defRPr sz="1600" b="1"/>
            </a:lvl8pPr>
            <a:lvl9pPr marL="365694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7" indent="0">
              <a:buNone/>
              <a:defRPr sz="1200"/>
            </a:lvl2pPr>
            <a:lvl3pPr marL="914235" indent="0">
              <a:buNone/>
              <a:defRPr sz="1000"/>
            </a:lvl3pPr>
            <a:lvl4pPr marL="1371353" indent="0">
              <a:buNone/>
              <a:defRPr sz="900"/>
            </a:lvl4pPr>
            <a:lvl5pPr marL="1828470" indent="0">
              <a:buNone/>
              <a:defRPr sz="900"/>
            </a:lvl5pPr>
            <a:lvl6pPr marL="2285588" indent="0">
              <a:buNone/>
              <a:defRPr sz="900"/>
            </a:lvl6pPr>
            <a:lvl7pPr marL="2742705" indent="0">
              <a:buNone/>
              <a:defRPr sz="900"/>
            </a:lvl7pPr>
            <a:lvl8pPr marL="3199823" indent="0">
              <a:buNone/>
              <a:defRPr sz="900"/>
            </a:lvl8pPr>
            <a:lvl9pPr marL="365694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7" indent="0">
              <a:buNone/>
              <a:defRPr sz="2800"/>
            </a:lvl2pPr>
            <a:lvl3pPr marL="914235" indent="0">
              <a:buNone/>
              <a:defRPr sz="2400"/>
            </a:lvl3pPr>
            <a:lvl4pPr marL="1371353" indent="0">
              <a:buNone/>
              <a:defRPr sz="2000"/>
            </a:lvl4pPr>
            <a:lvl5pPr marL="1828470" indent="0">
              <a:buNone/>
              <a:defRPr sz="2000"/>
            </a:lvl5pPr>
            <a:lvl6pPr marL="2285588" indent="0">
              <a:buNone/>
              <a:defRPr sz="2000"/>
            </a:lvl6pPr>
            <a:lvl7pPr marL="2742705" indent="0">
              <a:buNone/>
              <a:defRPr sz="2000"/>
            </a:lvl7pPr>
            <a:lvl8pPr marL="3199823" indent="0">
              <a:buNone/>
              <a:defRPr sz="2000"/>
            </a:lvl8pPr>
            <a:lvl9pPr marL="365694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7" indent="0">
              <a:buNone/>
              <a:defRPr sz="1200"/>
            </a:lvl2pPr>
            <a:lvl3pPr marL="914235" indent="0">
              <a:buNone/>
              <a:defRPr sz="1000"/>
            </a:lvl3pPr>
            <a:lvl4pPr marL="1371353" indent="0">
              <a:buNone/>
              <a:defRPr sz="900"/>
            </a:lvl4pPr>
            <a:lvl5pPr marL="1828470" indent="0">
              <a:buNone/>
              <a:defRPr sz="900"/>
            </a:lvl5pPr>
            <a:lvl6pPr marL="2285588" indent="0">
              <a:buNone/>
              <a:defRPr sz="900"/>
            </a:lvl6pPr>
            <a:lvl7pPr marL="2742705" indent="0">
              <a:buNone/>
              <a:defRPr sz="900"/>
            </a:lvl7pPr>
            <a:lvl8pPr marL="3199823" indent="0">
              <a:buNone/>
              <a:defRPr sz="900"/>
            </a:lvl8pPr>
            <a:lvl9pPr marL="365694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23" tIns="45712" rIns="91423" bIns="45712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23" tIns="45712" rIns="91423" bIns="4571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3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8" indent="-342838" algn="l" defTabSz="91423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6" indent="-285699" algn="l" defTabSz="91423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4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1" indent="-228559" algn="l" defTabSz="91423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29" indent="-228559" algn="l" defTabSz="91423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47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64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82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99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7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5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3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88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05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23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4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018 自動化\2018 台南自動化機械暨智慧製造展邀請卡_修編1.jpg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0" y="0"/>
            <a:ext cx="99010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0" y="0"/>
            <a:ext cx="99384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57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47700" y="427038"/>
            <a:ext cx="8915400" cy="1143000"/>
          </a:xfrm>
          <a:prstGeom prst="rect">
            <a:avLst/>
          </a:prstGeom>
        </p:spPr>
        <p:txBody>
          <a:bodyPr vert="horz" lIns="91423" tIns="45712" rIns="91423" bIns="45712" rtlCol="0" anchor="ctr">
            <a:normAutofit/>
          </a:bodyPr>
          <a:lstStyle>
            <a:lvl1pPr algn="ctr" defTabSz="91423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19124" r="2501" b="33332"/>
          <a:stretch/>
        </p:blipFill>
        <p:spPr bwMode="auto">
          <a:xfrm>
            <a:off x="-11032" y="-1"/>
            <a:ext cx="9917032" cy="685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972780" y="4437112"/>
            <a:ext cx="126014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B041</a:t>
            </a:r>
            <a:endParaRPr lang="zh-TW" altLang="en-US" sz="3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2560" y="3574757"/>
            <a:ext cx="38884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宙揚企業股份有限</a:t>
            </a:r>
            <a:endParaRPr lang="zh-TW" alt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84648" y="2276872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8682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</Words>
  <Application>Microsoft Office PowerPoint</Application>
  <PresentationFormat>A4 紙張 (210x297 公釐)</PresentationFormat>
  <Paragraphs>2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jy</dc:creator>
  <cp:lastModifiedBy>jy</cp:lastModifiedBy>
  <cp:revision>8</cp:revision>
  <dcterms:created xsi:type="dcterms:W3CDTF">2018-03-12T07:27:23Z</dcterms:created>
  <dcterms:modified xsi:type="dcterms:W3CDTF">2018-03-12T08:34:59Z</dcterms:modified>
</cp:coreProperties>
</file>